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303" r:id="rId3"/>
    <p:sldId id="297" r:id="rId4"/>
    <p:sldId id="298" r:id="rId5"/>
    <p:sldId id="299" r:id="rId6"/>
    <p:sldId id="300" r:id="rId7"/>
    <p:sldId id="301" r:id="rId8"/>
    <p:sldId id="306" r:id="rId9"/>
    <p:sldId id="305" r:id="rId10"/>
    <p:sldId id="302" r:id="rId11"/>
    <p:sldId id="304" r:id="rId12"/>
    <p:sldId id="294" r:id="rId13"/>
    <p:sldId id="293" r:id="rId14"/>
    <p:sldId id="29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93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3F9A2-17F4-42C2-9646-7EBEC61A9266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85EB1-42D9-4D6D-9D86-D21CA726E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95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needs to</a:t>
            </a:r>
            <a:r>
              <a:rPr lang="en-US" baseline="0" dirty="0" smtClean="0"/>
              <a:t> be changed to SSP MANAGEMENT SYSTEM.  Does not need to be electronic, but does need to be much more comprehensive than a portfolio.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5EB1-42D9-4D6D-9D86-D21CA726EF3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682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4003-81E5-4E9D-B42A-ED1851AC5B3E}" type="datetime1">
              <a:rPr lang="en-US" smtClean="0"/>
              <a:t>5/7/2012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2161-E586-4722-BAD7-5B7F5A08137B}" type="datetime1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7500-8D20-40E1-9C46-8E17FFA19641}" type="datetime1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8C6F9-1BC1-4CB8-B05D-4B8863600B01}" type="datetime1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FD29A-71D1-42AB-91B8-E990DFBDD33A}" type="datetime1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9968F-3708-4C00-A5F9-916A390685EE}" type="datetime1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87FF-B1B8-4CF8-9753-7CBF044274CD}" type="datetime1">
              <a:rPr lang="en-US" smtClean="0"/>
              <a:t>5/7/2012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7B6A0-0B22-46C2-97C9-79ACD5316614}" type="datetime1">
              <a:rPr lang="en-US" smtClean="0"/>
              <a:t>5/7/2012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7233E-5914-4D87-B451-568247C3A035}" type="datetime1">
              <a:rPr lang="en-US" smtClean="0"/>
              <a:t>5/7/2012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BF014-8021-427E-BD70-A50C065E0C12}" type="datetime1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E4AB6-CD46-488D-BFF8-0733645C6AF0}" type="datetime1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4CEA89-C80B-499D-8140-14F943D08A26}" type="datetime1">
              <a:rPr lang="en-US" smtClean="0"/>
              <a:t>5/7/2012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5A3705-CEFD-40B9-BBEE-9F2A91B738B4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de.ct.gov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casciac.org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aces-ssp.wikispaces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ctschoolcounselor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de.ct.gov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de.ct.gov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Building Your Student </a:t>
            </a:r>
            <a:r>
              <a:rPr lang="en-US" smtClean="0"/>
              <a:t>Success Plan Day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ACES Professional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96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Alert!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Capstone Experience</a:t>
            </a:r>
          </a:p>
          <a:p>
            <a:pPr lvl="1"/>
            <a:r>
              <a:rPr lang="en-US" dirty="0" smtClean="0">
                <a:hlinkClick r:id="rId2"/>
              </a:rPr>
              <a:t>www.sde.ct.gov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08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Alert!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Connecticut Association of Schools</a:t>
            </a:r>
          </a:p>
          <a:p>
            <a:pPr lvl="1"/>
            <a:r>
              <a:rPr lang="en-US" dirty="0" smtClean="0">
                <a:hlinkClick r:id="rId2"/>
              </a:rPr>
              <a:t>www.casciac.org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25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Structuring Your Inventory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&amp; Fill Gaps in Inventory</a:t>
            </a:r>
          </a:p>
          <a:p>
            <a:r>
              <a:rPr lang="en-US" dirty="0" smtClean="0"/>
              <a:t>Classifying Items</a:t>
            </a:r>
          </a:p>
          <a:p>
            <a:r>
              <a:rPr lang="en-US" dirty="0" smtClean="0"/>
              <a:t>Identify Staff to Manage/Monitor Processes</a:t>
            </a:r>
          </a:p>
          <a:p>
            <a:r>
              <a:rPr lang="en-US" dirty="0" smtClean="0"/>
              <a:t>Paper v. Electronic Management Systems</a:t>
            </a:r>
          </a:p>
          <a:p>
            <a:pPr lvl="1"/>
            <a:r>
              <a:rPr lang="en-US" dirty="0" smtClean="0"/>
              <a:t>Richer Picture</a:t>
            </a:r>
          </a:p>
          <a:p>
            <a:pPr lvl="1"/>
            <a:r>
              <a:rPr lang="en-US" dirty="0" err="1" smtClean="0"/>
              <a:t>Kuder</a:t>
            </a:r>
            <a:endParaRPr lang="en-US" dirty="0" smtClean="0"/>
          </a:p>
          <a:p>
            <a:pPr lvl="1"/>
            <a:r>
              <a:rPr lang="en-US" dirty="0" smtClean="0"/>
              <a:t>Career Cruising</a:t>
            </a:r>
          </a:p>
          <a:p>
            <a:pPr lvl="1"/>
            <a:r>
              <a:rPr lang="en-US" dirty="0" err="1" smtClean="0"/>
              <a:t>Naviance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3"/>
          <a:srcRect l="14905" t="15127" r="16826" b="1283"/>
          <a:stretch/>
        </p:blipFill>
        <p:spPr bwMode="auto">
          <a:xfrm>
            <a:off x="76200" y="152400"/>
            <a:ext cx="89154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5-Point Star 1"/>
          <p:cNvSpPr/>
          <p:nvPr/>
        </p:nvSpPr>
        <p:spPr>
          <a:xfrm>
            <a:off x="4648200" y="37338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88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Alert!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Confer with colleagues:</a:t>
            </a:r>
          </a:p>
          <a:p>
            <a:pPr lvl="1"/>
            <a:endParaRPr lang="en-US" sz="1600" dirty="0"/>
          </a:p>
          <a:p>
            <a:pPr lvl="1"/>
            <a:r>
              <a:rPr lang="en-US" dirty="0" smtClean="0"/>
              <a:t>Review handouts</a:t>
            </a:r>
          </a:p>
          <a:p>
            <a:pPr lvl="1"/>
            <a:r>
              <a:rPr lang="en-US" dirty="0" smtClean="0"/>
              <a:t>Complete the worksheet you started today</a:t>
            </a:r>
          </a:p>
          <a:p>
            <a:pPr lvl="1"/>
            <a:r>
              <a:rPr lang="en-US" dirty="0" smtClean="0"/>
              <a:t>Come with a list of 15 ways to measure the success of the elements in your plan</a:t>
            </a:r>
          </a:p>
          <a:p>
            <a:pPr lvl="1"/>
            <a:endParaRPr lang="en-US" dirty="0" smtClean="0"/>
          </a:p>
          <a:p>
            <a:pPr marL="393192" lvl="1" indent="0">
              <a:buNone/>
            </a:pPr>
            <a:r>
              <a:rPr lang="en-US" sz="2000" i="1" dirty="0" smtClean="0"/>
              <a:t>(Note: You don’t need a Data Team to accomplish this task.)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43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Alert!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886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ACES SSP Wiki</a:t>
            </a:r>
          </a:p>
          <a:p>
            <a:pPr lvl="1"/>
            <a:r>
              <a:rPr lang="en-US" dirty="0">
                <a:hlinkClick r:id="rId2" action="ppaction://hlinkfile"/>
              </a:rPr>
              <a:t>a</a:t>
            </a:r>
            <a:r>
              <a:rPr lang="en-US" dirty="0" smtClean="0">
                <a:hlinkClick r:id="rId2" action="ppaction://hlinkfile"/>
              </a:rPr>
              <a:t>ces-ssp.wikispaces.com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24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Alert!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Revisiting: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sz="4000" dirty="0" smtClean="0"/>
              <a:t>CSDE SSP Mission and Overview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 algn="r">
              <a:buNone/>
            </a:pPr>
            <a:endParaRPr lang="en-US" dirty="0" smtClean="0"/>
          </a:p>
          <a:p>
            <a:pPr marL="457200" lvl="1" indent="0" algn="r">
              <a:buNone/>
            </a:pPr>
            <a:r>
              <a:rPr lang="en-US" dirty="0" smtClean="0"/>
              <a:t>~ some minor updates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92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Alert!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Connecticut Guide to Comprehensive School Counseling Program Development</a:t>
            </a:r>
          </a:p>
          <a:p>
            <a:pPr lvl="1"/>
            <a:r>
              <a:rPr lang="en-US" dirty="0">
                <a:hlinkClick r:id="rId2"/>
              </a:rPr>
              <a:t>h</a:t>
            </a:r>
            <a:r>
              <a:rPr lang="en-US" dirty="0" smtClean="0">
                <a:hlinkClick r:id="rId2"/>
              </a:rPr>
              <a:t>ttp://ctschoolcounselor.org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82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Alert!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Connecticut Model Criteria and Recommended Elements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http://www.sde.ct.gov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82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Alert!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Connecticut Career Pathways Wheel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http://www.sde.ct.gov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10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Alert!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Advisory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68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7048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Advisory Research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935163"/>
            <a:ext cx="7620000" cy="4389437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sz="2400" b="1" dirty="0" smtClean="0"/>
              <a:t>NEASC Support Standard – Leadership and Organization</a:t>
            </a:r>
            <a:endParaRPr lang="en-US" sz="2400" dirty="0" smtClean="0"/>
          </a:p>
          <a:p>
            <a:pPr lvl="1" eaLnBrk="1" hangingPunct="1">
              <a:defRPr/>
            </a:pPr>
            <a:r>
              <a:rPr lang="en-US" sz="2400" dirty="0" smtClean="0"/>
              <a:t>There shall be a formal, ongoing program through which each student has an adult member of the school community </a:t>
            </a:r>
            <a:r>
              <a:rPr lang="en-US" sz="2400" u="sng" dirty="0" smtClean="0"/>
              <a:t>in addition to the school guidance counselor</a:t>
            </a:r>
            <a:r>
              <a:rPr lang="en-US" sz="2400" dirty="0" smtClean="0"/>
              <a:t> who personalizes each student’s educational experience, knows the student well, and assists the student in achieving the school-wide expectations for student learning.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617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7048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Advisory Goal/Purpose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935163"/>
            <a:ext cx="7696200" cy="4389437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2400" dirty="0" smtClean="0"/>
              <a:t>To: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Provide multiple opportunities between healthy student development and academic success.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Help ensure that all young people have at least one adult who knows them well.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Create stronger bonds among young people, cutting across social groups that form in schools.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Provide an ideal setting to teach and practice important life skills and encourage a student voice on school-wide issues.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Establish a forum for academic, college and career coaching, and advising that cuts across subject areas.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Assist students in achieving our school-wide expectations for student learning by developing a student portfolio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3705-CEFD-40B9-BBEE-9F2A91B738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1229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238575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</TotalTime>
  <Words>364</Words>
  <Application>Microsoft Office PowerPoint</Application>
  <PresentationFormat>On-screen Show (4:3)</PresentationFormat>
  <Paragraphs>77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Building Your Student Success Plan Day 2</vt:lpstr>
      <vt:lpstr>Update Alert!</vt:lpstr>
      <vt:lpstr>Update Alert!</vt:lpstr>
      <vt:lpstr>Update Alert!</vt:lpstr>
      <vt:lpstr>Update Alert!</vt:lpstr>
      <vt:lpstr>Update Alert!</vt:lpstr>
      <vt:lpstr>Update Alert!</vt:lpstr>
      <vt:lpstr>Advisory Research</vt:lpstr>
      <vt:lpstr>Advisory Goal/Purpose</vt:lpstr>
      <vt:lpstr>Update Alert!</vt:lpstr>
      <vt:lpstr>Update Alert!</vt:lpstr>
      <vt:lpstr>Structuring Your Inventory</vt:lpstr>
      <vt:lpstr>PowerPoint Presentation</vt:lpstr>
      <vt:lpstr>Homework Alert!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Your Student Success Plan Day 2</dc:title>
  <dc:creator>Janine Fiorillo</dc:creator>
  <cp:lastModifiedBy>Janine Fiorillo</cp:lastModifiedBy>
  <cp:revision>12</cp:revision>
  <dcterms:created xsi:type="dcterms:W3CDTF">2012-04-16T14:48:33Z</dcterms:created>
  <dcterms:modified xsi:type="dcterms:W3CDTF">2012-05-07T20:58:48Z</dcterms:modified>
</cp:coreProperties>
</file>